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178F5-63F1-4DE0-92EC-0CF8EF06E2C3}" type="datetimeFigureOut">
              <a:rPr lang="tr-TR" smtClean="0"/>
              <a:t>7.12.2020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0BB65-356F-4317-9B49-B566E3AA168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178F5-63F1-4DE0-92EC-0CF8EF06E2C3}" type="datetimeFigureOut">
              <a:rPr lang="tr-TR" smtClean="0"/>
              <a:t>7.12.2020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0BB65-356F-4317-9B49-B566E3AA168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178F5-63F1-4DE0-92EC-0CF8EF06E2C3}" type="datetimeFigureOut">
              <a:rPr lang="tr-TR" smtClean="0"/>
              <a:t>7.12.2020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0BB65-356F-4317-9B49-B566E3AA168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178F5-63F1-4DE0-92EC-0CF8EF06E2C3}" type="datetimeFigureOut">
              <a:rPr lang="tr-TR" smtClean="0"/>
              <a:t>7.12.2020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0BB65-356F-4317-9B49-B566E3AA168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178F5-63F1-4DE0-92EC-0CF8EF06E2C3}" type="datetimeFigureOut">
              <a:rPr lang="tr-TR" smtClean="0"/>
              <a:t>7.12.2020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0BB65-356F-4317-9B49-B566E3AA168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178F5-63F1-4DE0-92EC-0CF8EF06E2C3}" type="datetimeFigureOut">
              <a:rPr lang="tr-TR" smtClean="0"/>
              <a:t>7.12.2020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0BB65-356F-4317-9B49-B566E3AA168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178F5-63F1-4DE0-92EC-0CF8EF06E2C3}" type="datetimeFigureOut">
              <a:rPr lang="tr-TR" smtClean="0"/>
              <a:t>7.12.2020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0BB65-356F-4317-9B49-B566E3AA168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178F5-63F1-4DE0-92EC-0CF8EF06E2C3}" type="datetimeFigureOut">
              <a:rPr lang="tr-TR" smtClean="0"/>
              <a:t>7.12.2020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0BB65-356F-4317-9B49-B566E3AA1683}" type="slidenum">
              <a:rPr lang="tr-TR" smtClean="0"/>
              <a:t>‹#›</a:t>
            </a:fld>
            <a:endParaRPr lang="tr-T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178F5-63F1-4DE0-92EC-0CF8EF06E2C3}" type="datetimeFigureOut">
              <a:rPr lang="tr-TR" smtClean="0"/>
              <a:t>7.12.2020</a:t>
            </a:fld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30BB65-356F-4317-9B49-B566E3AA1683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178F5-63F1-4DE0-92EC-0CF8EF06E2C3}" type="datetimeFigureOut">
              <a:rPr lang="tr-TR" smtClean="0"/>
              <a:t>7.12.2020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0BB65-356F-4317-9B49-B566E3AA168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178F5-63F1-4DE0-92EC-0CF8EF06E2C3}" type="datetimeFigureOut">
              <a:rPr lang="tr-TR" smtClean="0"/>
              <a:t>7.12.2020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0BB65-356F-4317-9B49-B566E3AA168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4730BB65-356F-4317-9B49-B566E3AA1683}" type="slidenum">
              <a:rPr lang="tr-TR" smtClean="0"/>
              <a:t>‹#›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8A178F5-63F1-4DE0-92EC-0CF8EF06E2C3}" type="datetimeFigureOut">
              <a:rPr lang="tr-TR" smtClean="0"/>
              <a:t>7.12.2020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BİREYSEL UYARLAMA PLANI HAZIRLAMA VE UYGULAMA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8114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tr-TR" dirty="0" smtClean="0"/>
              <a:t>Sınıftaki kaynaştırma öğrencileri için uygun </a:t>
            </a:r>
            <a:r>
              <a:rPr lang="tr-TR" dirty="0" err="1" smtClean="0"/>
              <a:t>öğretimsel</a:t>
            </a:r>
            <a:r>
              <a:rPr lang="tr-TR" dirty="0" smtClean="0"/>
              <a:t> uyarlamaların yapılması, öğretmenin, öğrencilerin güçlü yönlerini, gereksinimlerini ve öğrenme özelliklerini çok iyi değerlendirebilmesiyle ve değerlendirme sonuçlarına dayalı planlama yapmasıyla gerçekleşmektedir.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58178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/>
          <a:lstStyle/>
          <a:p>
            <a:r>
              <a:rPr lang="tr-TR" sz="3200" dirty="0" smtClean="0"/>
              <a:t>Bireysel uyarlama planı hazırlama ve uygulama basamakları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Öğrenci ve sınıf hakkında bilgi toplamak</a:t>
            </a:r>
          </a:p>
          <a:p>
            <a:r>
              <a:rPr lang="tr-TR" dirty="0" smtClean="0"/>
              <a:t>Ne tür uyarlamalar yapılacağını belirlemek</a:t>
            </a:r>
          </a:p>
          <a:p>
            <a:r>
              <a:rPr lang="tr-TR" dirty="0" smtClean="0"/>
              <a:t>Uyarlamaları planlamak ve yürütmek</a:t>
            </a:r>
          </a:p>
          <a:p>
            <a:r>
              <a:rPr lang="tr-TR" dirty="0" smtClean="0"/>
              <a:t>Yapılan çalışmaları değerlendirmek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49244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548680"/>
            <a:ext cx="7488832" cy="5852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797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306938" y="404664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ÖĞRENCİ BİLGİ FORMU</a:t>
            </a:r>
            <a:endParaRPr lang="tr-TR" dirty="0"/>
          </a:p>
          <a:p>
            <a:r>
              <a:rPr lang="tr-TR" b="1" dirty="0"/>
              <a:t> </a:t>
            </a:r>
            <a:endParaRPr lang="tr-TR" dirty="0"/>
          </a:p>
          <a:p>
            <a:r>
              <a:rPr lang="tr-TR" b="1" dirty="0"/>
              <a:t>Öğrencinin Adı-Soyadı:  </a:t>
            </a:r>
            <a:endParaRPr lang="tr-TR" dirty="0"/>
          </a:p>
          <a:p>
            <a:r>
              <a:rPr lang="tr-TR" b="1" dirty="0"/>
              <a:t>Doğum Tarihi: </a:t>
            </a:r>
            <a:endParaRPr lang="tr-TR" dirty="0"/>
          </a:p>
          <a:p>
            <a:r>
              <a:rPr lang="tr-TR" b="1" dirty="0"/>
              <a:t>Cinsiyeti:  </a:t>
            </a:r>
            <a:endParaRPr lang="tr-TR" dirty="0"/>
          </a:p>
          <a:p>
            <a:r>
              <a:rPr lang="tr-TR" b="1" dirty="0"/>
              <a:t> </a:t>
            </a:r>
            <a:r>
              <a:rPr lang="tr-TR" b="1" dirty="0" smtClean="0"/>
              <a:t>Eğitim </a:t>
            </a:r>
            <a:r>
              <a:rPr lang="tr-TR" b="1" dirty="0"/>
              <a:t>Uzmanının Adı-Soyadı:</a:t>
            </a:r>
            <a:endParaRPr lang="tr-TR" dirty="0"/>
          </a:p>
          <a:p>
            <a:r>
              <a:rPr lang="tr-TR" b="1" dirty="0"/>
              <a:t>Formun Düzenlenme Tarihi</a:t>
            </a:r>
            <a:r>
              <a:rPr lang="tr-TR" b="1" dirty="0" smtClean="0"/>
              <a:t>:</a:t>
            </a:r>
            <a:endParaRPr lang="tr-TR" dirty="0"/>
          </a:p>
          <a:p>
            <a:r>
              <a:rPr lang="tr-TR" b="1" dirty="0"/>
              <a:t>Öğrencinin Ailesel Özellikleri (Kimlerle, Nerede, Hangi Koşullarda Yaşadığı</a:t>
            </a:r>
            <a:r>
              <a:rPr lang="tr-TR" b="1" dirty="0" smtClean="0"/>
              <a:t>)</a:t>
            </a:r>
            <a:endParaRPr lang="tr-TR" dirty="0"/>
          </a:p>
          <a:p>
            <a:r>
              <a:rPr lang="tr-TR" b="1" dirty="0"/>
              <a:t>Öğrencinin Gelişimsel – Akademik Özellikleri (Yaş Grubundan Beklenen Beceriler Açıcından Düzeyi</a:t>
            </a:r>
            <a:r>
              <a:rPr lang="tr-TR" b="1" dirty="0" smtClean="0"/>
              <a:t>)</a:t>
            </a:r>
            <a:endParaRPr lang="tr-TR" dirty="0"/>
          </a:p>
          <a:p>
            <a:r>
              <a:rPr lang="tr-TR" b="1" dirty="0"/>
              <a:t>Öğrencinin Öğrenme Özellikleri (Öğrenme Tercihleri, Etkili Öğrenme Ortamları</a:t>
            </a:r>
            <a:r>
              <a:rPr lang="tr-TR" b="1" dirty="0" smtClean="0"/>
              <a:t>)</a:t>
            </a:r>
            <a:endParaRPr lang="tr-TR" dirty="0"/>
          </a:p>
          <a:p>
            <a:r>
              <a:rPr lang="tr-TR" b="1" dirty="0"/>
              <a:t>Öğrencinin Etkileşim Özellikleri </a:t>
            </a:r>
            <a:endParaRPr lang="tr-TR" dirty="0"/>
          </a:p>
          <a:p>
            <a:r>
              <a:rPr lang="tr-TR" b="1" dirty="0" smtClean="0"/>
              <a:t>Öğrencinin İlgileri</a:t>
            </a:r>
            <a:endParaRPr lang="tr-TR" dirty="0"/>
          </a:p>
          <a:p>
            <a:r>
              <a:rPr lang="tr-TR" b="1" dirty="0"/>
              <a:t>Öğrencinin Güçlü </a:t>
            </a:r>
            <a:r>
              <a:rPr lang="tr-TR" b="1" dirty="0" smtClean="0"/>
              <a:t>Yanları</a:t>
            </a:r>
            <a:endParaRPr lang="tr-TR" dirty="0"/>
          </a:p>
          <a:p>
            <a:r>
              <a:rPr lang="tr-TR" b="1" dirty="0"/>
              <a:t>Davranış Özellikleri </a:t>
            </a:r>
            <a:endParaRPr lang="tr-TR" dirty="0"/>
          </a:p>
          <a:p>
            <a:r>
              <a:rPr lang="tr-TR" b="1" dirty="0"/>
              <a:t>Diğer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42984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67544" y="476672"/>
            <a:ext cx="705678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SINIF BİLGİ FORMU</a:t>
            </a:r>
            <a:endParaRPr lang="tr-TR" dirty="0"/>
          </a:p>
          <a:p>
            <a:r>
              <a:rPr lang="tr-TR" b="1" dirty="0"/>
              <a:t>Bulunduğu Sınıf: </a:t>
            </a:r>
            <a:endParaRPr lang="tr-TR" dirty="0"/>
          </a:p>
          <a:p>
            <a:r>
              <a:rPr lang="tr-TR" b="1" dirty="0"/>
              <a:t>Sınıf Mevcudu: </a:t>
            </a:r>
            <a:endParaRPr lang="tr-TR" dirty="0"/>
          </a:p>
          <a:p>
            <a:r>
              <a:rPr lang="tr-TR" b="1" dirty="0"/>
              <a:t>Sınıfın Özellikleri</a:t>
            </a:r>
            <a:endParaRPr lang="tr-TR" dirty="0"/>
          </a:p>
          <a:p>
            <a:r>
              <a:rPr lang="tr-TR" b="1" dirty="0"/>
              <a:t>Kurallar</a:t>
            </a:r>
            <a:endParaRPr lang="tr-TR" dirty="0"/>
          </a:p>
          <a:p>
            <a:r>
              <a:rPr lang="tr-TR" b="1" dirty="0"/>
              <a:t>Öğretim Etkinlikleri</a:t>
            </a:r>
            <a:endParaRPr lang="tr-TR" dirty="0"/>
          </a:p>
          <a:p>
            <a:r>
              <a:rPr lang="tr-TR" b="1" dirty="0"/>
              <a:t> </a:t>
            </a:r>
            <a:endParaRPr lang="tr-TR" dirty="0"/>
          </a:p>
          <a:p>
            <a:r>
              <a:rPr lang="tr-TR" b="1" dirty="0"/>
              <a:t>Ev Ödevleri</a:t>
            </a:r>
            <a:endParaRPr lang="tr-TR" dirty="0"/>
          </a:p>
          <a:p>
            <a:r>
              <a:rPr lang="tr-TR" i="1" dirty="0"/>
              <a:t> </a:t>
            </a:r>
            <a:endParaRPr lang="tr-TR" dirty="0"/>
          </a:p>
          <a:p>
            <a:r>
              <a:rPr lang="tr-TR" b="1" dirty="0"/>
              <a:t>Değerlendirmeler</a:t>
            </a:r>
            <a:endParaRPr lang="tr-TR" dirty="0"/>
          </a:p>
          <a:p>
            <a:r>
              <a:rPr lang="tr-TR" i="1" dirty="0"/>
              <a:t> </a:t>
            </a:r>
            <a:endParaRPr lang="tr-TR" dirty="0"/>
          </a:p>
          <a:p>
            <a:r>
              <a:rPr lang="tr-TR" i="1" dirty="0"/>
              <a:t> </a:t>
            </a:r>
            <a:endParaRPr lang="tr-TR" dirty="0"/>
          </a:p>
          <a:p>
            <a:r>
              <a:rPr lang="tr-TR" b="1" dirty="0"/>
              <a:t>Diğer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11355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043608" y="1443841"/>
            <a:ext cx="581439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Uyarlama Türleri</a:t>
            </a:r>
          </a:p>
          <a:p>
            <a:r>
              <a:rPr lang="tr-TR" dirty="0" smtClean="0"/>
              <a:t>Uyarlama yapılması gereken alanlar için kutucuğu işaretleyerek ilgili boşluklara uyarlamalarınızı yazınız.</a:t>
            </a:r>
          </a:p>
          <a:p>
            <a:r>
              <a:rPr lang="tr-TR" dirty="0" smtClean="0"/>
              <a:t>(  ) Okuma                                      (  ) Fen Bilgisi</a:t>
            </a:r>
          </a:p>
          <a:p>
            <a:r>
              <a:rPr lang="tr-TR" dirty="0" smtClean="0"/>
              <a:t>(  ) Yazma                                       (  ) Müzik</a:t>
            </a:r>
          </a:p>
          <a:p>
            <a:r>
              <a:rPr lang="tr-TR" dirty="0" smtClean="0"/>
              <a:t>(  ) Matematik                               (  ) Görsel Sanatlar</a:t>
            </a:r>
          </a:p>
          <a:p>
            <a:r>
              <a:rPr lang="tr-TR" dirty="0" smtClean="0"/>
              <a:t>(  ) Hayat Bilgisi                             (  ) Beden Eğitimi</a:t>
            </a:r>
          </a:p>
          <a:p>
            <a:r>
              <a:rPr lang="tr-TR" dirty="0" smtClean="0"/>
              <a:t>(  ) Sosyal Bilgiler                          (  )  Diğer (Yazınız):………..</a:t>
            </a:r>
          </a:p>
          <a:p>
            <a:endParaRPr lang="tr-TR" dirty="0" smtClean="0"/>
          </a:p>
          <a:p>
            <a:r>
              <a:rPr lang="tr-TR" dirty="0" smtClean="0"/>
              <a:t>Ek Öğretim Amaçları</a:t>
            </a:r>
          </a:p>
          <a:p>
            <a:r>
              <a:rPr lang="tr-TR" b="1" dirty="0"/>
              <a:t>Öğretim İçeriğini Basitleştirme</a:t>
            </a:r>
            <a:endParaRPr lang="tr-TR" dirty="0"/>
          </a:p>
          <a:p>
            <a:r>
              <a:rPr lang="tr-TR" b="1" dirty="0"/>
              <a:t>Öğretim İçeriğini Farklılaştırma</a:t>
            </a:r>
            <a:endParaRPr lang="tr-TR" dirty="0"/>
          </a:p>
          <a:p>
            <a:r>
              <a:rPr lang="tr-TR" b="1" dirty="0"/>
              <a:t>Öğretim Yöntemlerinde Uyarlamalar</a:t>
            </a:r>
            <a:endParaRPr lang="tr-TR" dirty="0"/>
          </a:p>
          <a:p>
            <a:r>
              <a:rPr lang="tr-TR" b="1" dirty="0"/>
              <a:t>Öğretim Materyallerinde Uyarlamalar</a:t>
            </a:r>
            <a:endParaRPr lang="tr-TR" dirty="0"/>
          </a:p>
          <a:p>
            <a:r>
              <a:rPr lang="tr-TR" b="1" dirty="0"/>
              <a:t>Öğretim Sunumunda Uyarlamalar</a:t>
            </a:r>
            <a:endParaRPr lang="tr-TR" dirty="0"/>
          </a:p>
          <a:p>
            <a:r>
              <a:rPr lang="tr-TR" b="1" dirty="0"/>
              <a:t>Değerlendirmede Uyarlamalar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57490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1935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itişiklik">
  <a:themeElements>
    <a:clrScheme name="Bitişiklik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i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itişiklik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13</TotalTime>
  <Words>150</Words>
  <Application>Microsoft Office PowerPoint</Application>
  <PresentationFormat>Ekran Gösterisi (4:3)</PresentationFormat>
  <Paragraphs>50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9" baseType="lpstr">
      <vt:lpstr>Bitişiklik</vt:lpstr>
      <vt:lpstr>BİREYSEL UYARLAMA PLANI HAZIRLAMA VE UYGULAMA</vt:lpstr>
      <vt:lpstr>PowerPoint Sunusu</vt:lpstr>
      <vt:lpstr>Bireysel uyarlama planı hazırlama ve uygulama basamakları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BİREYSEL UYARLAMA PLANI HAZIRLAMA VE UYGULAMA</dc:title>
  <dc:creator>Hp</dc:creator>
  <cp:lastModifiedBy>Hp</cp:lastModifiedBy>
  <cp:revision>3</cp:revision>
  <dcterms:created xsi:type="dcterms:W3CDTF">2020-12-07T17:30:08Z</dcterms:created>
  <dcterms:modified xsi:type="dcterms:W3CDTF">2020-12-07T17:43:54Z</dcterms:modified>
</cp:coreProperties>
</file>